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4"/>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0" r:id="rId25"/>
    <p:sldId id="321" r:id="rId26"/>
    <p:sldId id="322" r:id="rId27"/>
    <p:sldId id="323" r:id="rId28"/>
    <p:sldId id="324" r:id="rId29"/>
    <p:sldId id="273" r:id="rId30"/>
    <p:sldId id="274" r:id="rId31"/>
    <p:sldId id="275" r:id="rId32"/>
    <p:sldId id="276" r:id="rId33"/>
    <p:sldId id="277" r:id="rId34"/>
    <p:sldId id="261" r:id="rId35"/>
    <p:sldId id="278" r:id="rId36"/>
    <p:sldId id="279" r:id="rId37"/>
    <p:sldId id="280" r:id="rId38"/>
    <p:sldId id="281" r:id="rId39"/>
    <p:sldId id="262" r:id="rId40"/>
    <p:sldId id="282" r:id="rId41"/>
    <p:sldId id="283" r:id="rId42"/>
    <p:sldId id="2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2"/>
    <p:restoredTop sz="94669"/>
  </p:normalViewPr>
  <p:slideViewPr>
    <p:cSldViewPr snapToGrid="0" snapToObjects="1">
      <p:cViewPr varScale="1">
        <p:scale>
          <a:sx n="161" d="100"/>
          <a:sy n="161" d="100"/>
        </p:scale>
        <p:origin x="4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3/1/23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3/1/23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3/1/23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Negative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8342"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3147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314700"/>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05858"/>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21372" y="3425954"/>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305878" y="3975652"/>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14114" y="5550011"/>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01009" y="5203071"/>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4471</TotalTime>
  <Words>2971</Words>
  <Application>Microsoft Macintosh PowerPoint</Application>
  <PresentationFormat>Widescreen</PresentationFormat>
  <Paragraphs>349</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64</cp:revision>
  <dcterms:created xsi:type="dcterms:W3CDTF">2023-02-24T14:15:53Z</dcterms:created>
  <dcterms:modified xsi:type="dcterms:W3CDTF">2023-03-01T15:47:59Z</dcterms:modified>
</cp:coreProperties>
</file>